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6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278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79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483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0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911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60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991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298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874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421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EED69-1822-45AB-BAA6-FFE23DB5D258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215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5" y="0"/>
            <a:ext cx="7482412" cy="1455821"/>
          </a:xfrm>
          <a:solidFill>
            <a:schemeClr val="accent1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AWARDS AND RECOGNITION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44065" y="1629473"/>
            <a:ext cx="5824826" cy="478927"/>
          </a:xfrm>
          <a:ln w="63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</a:rPr>
              <a:t>Mission</a:t>
            </a:r>
          </a:p>
        </p:txBody>
      </p:sp>
      <p:pic>
        <p:nvPicPr>
          <p:cNvPr id="14" name="Content Placeholder 13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2197" y="16000"/>
            <a:ext cx="3033190" cy="1442919"/>
          </a:xfrm>
          <a:ln w="12700">
            <a:solidFill>
              <a:schemeClr val="tx1"/>
            </a:solidFill>
          </a:ln>
        </p:spPr>
      </p:pic>
      <p:pic>
        <p:nvPicPr>
          <p:cNvPr id="8" name="Content Placeholder 7" descr="A group of people posing for a photo&#10;&#10;Description automatically generated">
            <a:extLst>
              <a:ext uri="{FF2B5EF4-FFF2-40B4-BE49-F238E27FC236}">
                <a16:creationId xmlns:a16="http://schemas.microsoft.com/office/drawing/2014/main" id="{24D593AF-FDD2-C551-28EA-3CA520B06E92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109" y="1629473"/>
            <a:ext cx="4383004" cy="2921767"/>
          </a:xfrm>
          <a:ln w="6350"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1378164" y="4925200"/>
            <a:ext cx="3431271" cy="166199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Leadership</a:t>
            </a:r>
          </a:p>
          <a:p>
            <a:r>
              <a:rPr lang="en-US" sz="1400" b="1" dirty="0"/>
              <a:t>Committee Chair: </a:t>
            </a:r>
            <a:br>
              <a:rPr lang="en-US" sz="1400" dirty="0"/>
            </a:br>
            <a:r>
              <a:rPr lang="en-US" sz="1400" dirty="0"/>
              <a:t>Lanita A. Lloyd, CEM</a:t>
            </a:r>
          </a:p>
          <a:p>
            <a:r>
              <a:rPr lang="en-US" sz="1400" b="1" dirty="0"/>
              <a:t>Committee Vice Chair</a:t>
            </a:r>
            <a:r>
              <a:rPr lang="en-US" sz="1400" dirty="0"/>
              <a:t>:</a:t>
            </a:r>
            <a:br>
              <a:rPr lang="en-US" sz="1400" dirty="0"/>
            </a:br>
            <a:r>
              <a:rPr lang="en-US" sz="1400" dirty="0"/>
              <a:t>Justin A. Cox, CEM</a:t>
            </a:r>
          </a:p>
          <a:p>
            <a:r>
              <a:rPr lang="en-US" sz="1400" b="1" dirty="0">
                <a:effectLst/>
              </a:rPr>
              <a:t>Board Liaison:</a:t>
            </a:r>
            <a:endParaRPr lang="en-US" sz="1400" dirty="0">
              <a:effectLst/>
            </a:endParaRPr>
          </a:p>
          <a:p>
            <a:r>
              <a:rPr lang="en-US" sz="1400" dirty="0">
                <a:effectLst/>
              </a:rPr>
              <a:t>Sarah Moore, IAEM-USA Secretary</a:t>
            </a:r>
          </a:p>
        </p:txBody>
      </p:sp>
      <p:pic>
        <p:nvPicPr>
          <p:cNvPr id="10" name="Picture Placeholder 38"/>
          <p:cNvPicPr>
            <a:picLocks noGrp="1" noChangeAspect="1"/>
          </p:cNvPicPr>
          <p:nvPr>
            <p:ph type="pic" sz="quarter" idx="4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50" b="22450"/>
          <a:stretch>
            <a:fillRect/>
          </a:stretch>
        </p:blipFill>
        <p:spPr>
          <a:xfrm>
            <a:off x="38464958" y="1"/>
            <a:ext cx="5426242" cy="1730117"/>
          </a:xfrm>
        </p:spPr>
      </p:pic>
      <p:pic>
        <p:nvPicPr>
          <p:cNvPr id="11" name="Picture Placeholder 38"/>
          <p:cNvPicPr>
            <a:picLocks noGrp="1" noChangeAspect="1"/>
          </p:cNvPicPr>
          <p:nvPr>
            <p:ph type="pic" sz="quarter" idx="4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50" b="22450"/>
          <a:stretch>
            <a:fillRect/>
          </a:stretch>
        </p:blipFill>
        <p:spPr>
          <a:xfrm>
            <a:off x="32270700" y="1"/>
            <a:ext cx="11620500" cy="3705110"/>
          </a:xfrm>
        </p:spPr>
      </p:pic>
      <p:sp>
        <p:nvSpPr>
          <p:cNvPr id="20" name="TextBox 19"/>
          <p:cNvSpPr txBox="1"/>
          <p:nvPr/>
        </p:nvSpPr>
        <p:spPr>
          <a:xfrm>
            <a:off x="5544065" y="3059668"/>
            <a:ext cx="3622874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Award categories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44063" y="3540205"/>
            <a:ext cx="3622875" cy="304698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Business and Private Sector Integration and Public Sector Partnership Award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Career Excellence Award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Clayton R. Christopher Memorial Award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Emergency Manager of the Year Award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Preparedness Award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Rising Star Award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Student Advocate of the Year Award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Student Chapter of the Year Award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Student of the Year Award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Technology and Innovation Award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USC Auxiliary Emergency Manager of the Year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USC Civilian Emergency Manager of the Year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USC Uniformed Emergency Manager of the Year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Voluntary Organization of the Year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Volunteer of the Year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44065" y="2155982"/>
            <a:ext cx="5824826" cy="83099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The IAEM Awards Program recognizes and honors programs that have and individuals who have made special or significant contributions to the field of emergency management.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E8E6E95-291E-4D6C-D57C-063C207F3B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378164" y="4551240"/>
            <a:ext cx="3272894" cy="246632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en-US" dirty="0"/>
              <a:t>Award Winners 2021 Conference</a:t>
            </a:r>
          </a:p>
        </p:txBody>
      </p:sp>
      <p:pic>
        <p:nvPicPr>
          <p:cNvPr id="9" name="Picture 8" descr="Qr code&#10;&#10;Description automatically generated">
            <a:extLst>
              <a:ext uri="{FF2B5EF4-FFF2-40B4-BE49-F238E27FC236}">
                <a16:creationId xmlns:a16="http://schemas.microsoft.com/office/drawing/2014/main" id="{5C8EB477-749B-5523-5E84-956E5212961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4259" y="4332686"/>
            <a:ext cx="1906266" cy="207815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1FCA270-DA61-F754-05D3-374F0844CC0B}"/>
              </a:ext>
            </a:extLst>
          </p:cNvPr>
          <p:cNvSpPr txBox="1"/>
          <p:nvPr/>
        </p:nvSpPr>
        <p:spPr>
          <a:xfrm>
            <a:off x="9403080" y="3059668"/>
            <a:ext cx="1965811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For more information and to join us …</a:t>
            </a:r>
          </a:p>
          <a:p>
            <a:endParaRPr lang="en-US" sz="1100" dirty="0">
              <a:solidFill>
                <a:schemeClr val="accent1"/>
              </a:solidFill>
            </a:endParaRPr>
          </a:p>
          <a:p>
            <a:endParaRPr lang="en-US" sz="1100" dirty="0">
              <a:solidFill>
                <a:schemeClr val="accent1"/>
              </a:solidFill>
            </a:endParaRPr>
          </a:p>
          <a:p>
            <a:endParaRPr lang="en-US" sz="1100" dirty="0">
              <a:solidFill>
                <a:schemeClr val="accent1"/>
              </a:solidFill>
            </a:endParaRPr>
          </a:p>
          <a:p>
            <a:endParaRPr lang="en-US" sz="1100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050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155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AWARDS AND RECOGNITION</vt:lpstr>
    </vt:vector>
  </TitlesOfParts>
  <Company>Millersville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Duane Hagelgans</dc:creator>
  <cp:lastModifiedBy>Lanita Lloyd</cp:lastModifiedBy>
  <cp:revision>10</cp:revision>
  <dcterms:created xsi:type="dcterms:W3CDTF">2018-06-28T18:50:35Z</dcterms:created>
  <dcterms:modified xsi:type="dcterms:W3CDTF">2022-06-08T18:40:07Z</dcterms:modified>
</cp:coreProperties>
</file>